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62" r:id="rId3"/>
    <p:sldId id="373" r:id="rId4"/>
    <p:sldId id="372" r:id="rId5"/>
    <p:sldId id="371" r:id="rId6"/>
    <p:sldId id="370" r:id="rId7"/>
    <p:sldId id="369" r:id="rId8"/>
    <p:sldId id="368" r:id="rId9"/>
    <p:sldId id="367" r:id="rId11"/>
    <p:sldId id="366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5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3.png"/><Relationship Id="rId2" Type="http://schemas.openxmlformats.org/officeDocument/2006/relationships/tags" Target="../tags/tag2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6660" y="3006090"/>
            <a:ext cx="4678680" cy="8458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1412690"/>
            <a:ext cx="8280000" cy="5365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04865" y="4528820"/>
            <a:ext cx="852170" cy="566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20815" y="5340985"/>
            <a:ext cx="675005" cy="661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87" b="16076"/>
          <a:stretch>
            <a:fillRect/>
          </a:stretch>
        </p:blipFill>
        <p:spPr>
          <a:xfrm>
            <a:off x="1271270" y="693420"/>
            <a:ext cx="7096760" cy="80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2720340" y="6275070"/>
            <a:ext cx="462280" cy="372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7176135" y="3357245"/>
            <a:ext cx="1598930" cy="1628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900245"/>
            <a:ext cx="96321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584325" y="5836285"/>
            <a:ext cx="4899660" cy="452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019810" y="4247515"/>
            <a:ext cx="8985885" cy="692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72380" y="3490033"/>
            <a:ext cx="7114285" cy="438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01115" y="4424680"/>
            <a:ext cx="9080500" cy="655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8"/>
          <a:stretch>
            <a:fillRect/>
          </a:stretch>
        </p:blipFill>
        <p:spPr>
          <a:xfrm>
            <a:off x="863600" y="900430"/>
            <a:ext cx="10310495" cy="5697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63782" y="4166974"/>
            <a:ext cx="500056" cy="318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45790" y="4926330"/>
            <a:ext cx="1100455" cy="523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045460" y="5834380"/>
            <a:ext cx="1038860" cy="489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2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3841115"/>
            <a:ext cx="5804535" cy="820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4766310"/>
            <a:ext cx="8507095" cy="674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888815"/>
            <a:ext cx="85123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06775" y="4210050"/>
            <a:ext cx="3790950" cy="1611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659890" y="6153150"/>
            <a:ext cx="7030085" cy="476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1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1703705" y="3085465"/>
            <a:ext cx="7526020" cy="1363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127125" y="4581525"/>
            <a:ext cx="7653020" cy="809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271905" y="5678170"/>
            <a:ext cx="7653020" cy="809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57830" y="3212465"/>
            <a:ext cx="6495415" cy="1798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01115" y="5386705"/>
            <a:ext cx="6627495" cy="654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N2Y1ZjIxMGYxZmY0NDM2OTllODdiMzg4NWMwNTc4Mz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36</cp:revision>
  <dcterms:created xsi:type="dcterms:W3CDTF">2015-09-16T06:52:00Z</dcterms:created>
  <dcterms:modified xsi:type="dcterms:W3CDTF">2023-12-14T11:44:25Z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